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0" r:id="rId3"/>
    <p:sldId id="259" r:id="rId4"/>
    <p:sldId id="261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EB563FDA-2A84-4814-A5F8-19498094F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681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ED5BC59-3143-4A54-B2FE-DE858E8A2555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B910A73-7CB3-4A99-A592-562C965AA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2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10A73-7CB3-4A99-A592-562C965AA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41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A9284-8AD4-49C5-BDCF-AA0F9DE0A9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8176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C6AFE-6853-4D74-8A2B-444B6BEF55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09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97728-B07D-4924-A4BA-B642AF5C3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80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65DAC-6850-47C4-B544-41FAB1DC16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138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0CCCB-8AD2-4ECF-98ED-8C930C6014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61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3EC1-9DDB-480C-9562-CC088683BD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39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227D0-ED01-4FF1-AD3A-CDE364A71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76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B109A-27C1-4CC3-BA0A-375525EAB2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07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6C690-75CC-4D78-AF03-C0CE4831DC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592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1552C-6628-48BC-BAF8-CF729D1D12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74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FACB8-B522-4A0A-8586-041DD287E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50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406C81-7EB9-419E-A71A-3DAE4F8A0B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>
                <a:solidFill>
                  <a:schemeClr val="folHlink"/>
                </a:solidFill>
              </a:rPr>
              <a:t>llamo</a:t>
            </a:r>
            <a:r>
              <a:rPr lang="en-US" altLang="en-US" sz="3800" dirty="0">
                <a:solidFill>
                  <a:schemeClr val="folHlink"/>
                </a:solidFill>
              </a:rPr>
              <a:t> __________ </a:t>
            </a:r>
            <a:r>
              <a:rPr lang="en-US" altLang="en-US" sz="3800" dirty="0" err="1">
                <a:solidFill>
                  <a:schemeClr val="folHlink"/>
                </a:solidFill>
              </a:rPr>
              <a:t>Clase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</a:t>
            </a:r>
            <a:r>
              <a:rPr lang="en-US" altLang="en-US" sz="3800" dirty="0" err="1">
                <a:solidFill>
                  <a:schemeClr val="folHlink"/>
                </a:solidFill>
              </a:rPr>
              <a:t>fecha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err="1">
                <a:solidFill>
                  <a:schemeClr val="folHlink"/>
                </a:solidFill>
              </a:rPr>
              <a:t>es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>
                <a:solidFill>
                  <a:schemeClr val="folHlink"/>
                </a:solidFill>
              </a:rPr>
              <a:t>el </a:t>
            </a:r>
            <a:r>
              <a:rPr lang="en-US" altLang="en-US" sz="3800" dirty="0">
                <a:solidFill>
                  <a:schemeClr val="folHlink"/>
                </a:solidFill>
              </a:rPr>
              <a:t>9</a:t>
            </a:r>
            <a:r>
              <a:rPr lang="en-US" altLang="en-US" sz="380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enero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2014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154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38: </a:t>
            </a:r>
            <a:r>
              <a:rPr lang="es-ES_tradnl" altLang="en-US" sz="2800" dirty="0"/>
              <a:t>¿Cómo </a:t>
            </a:r>
            <a:r>
              <a:rPr lang="es-ES_tradnl" altLang="en-US" sz="2800" dirty="0" smtClean="0"/>
              <a:t>continuamos </a:t>
            </a:r>
            <a:r>
              <a:rPr lang="es-ES_tradnl" altLang="en-US" sz="2800" dirty="0"/>
              <a:t>el repaso del para el Examen del Capitulo 3?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  </a:t>
            </a:r>
            <a:r>
              <a:rPr lang="es-ES_tradnl" altLang="en-US" sz="2800" dirty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¿Hay bastantes jóvenes en Estados Unidos que trabajan después de las clases?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¿Trabajan en una tienda o un restaurante?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Los alumnos de las escuelas secundarias en Latinoamérica, ¿trabajan después de las clases?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¿Quiénes trabajan en Latinoamérica?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  <a:endParaRPr lang="es-ES_tradnl" alt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229600" cy="5562600"/>
          </a:xfrm>
          <a:solidFill>
            <a:schemeClr val="bg1"/>
          </a:solidFill>
        </p:spPr>
        <p:txBody>
          <a:bodyPr/>
          <a:lstStyle/>
          <a:p>
            <a:pPr marL="571500" indent="-5715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I-</a:t>
            </a:r>
            <a:r>
              <a:rPr lang="es-ES_tradnl" altLang="en-US" dirty="0">
                <a:solidFill>
                  <a:schemeClr val="accent2"/>
                </a:solidFill>
              </a:rPr>
              <a:t> </a:t>
            </a: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“A personal” </a:t>
            </a:r>
            <a:r>
              <a:rPr lang="es-ES_tradnl" altLang="en-US" dirty="0" err="1"/>
              <a:t>when</a:t>
            </a:r>
            <a:r>
              <a:rPr lang="es-ES_tradnl" altLang="en-US" dirty="0"/>
              <a:t> </a:t>
            </a:r>
            <a:r>
              <a:rPr lang="es-ES_tradnl" altLang="en-US" dirty="0" err="1"/>
              <a:t>necessary</a:t>
            </a:r>
            <a:r>
              <a:rPr lang="es-ES_tradnl" altLang="en-US" dirty="0"/>
              <a:t>: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Nosotros miramos ____ televisión y no 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____ la hermana de José.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El profesor enseña _____ los estudiantes.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Los estudiantes contestan _____ preguntas del profesor.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Luisa lleva _____uniforme a la escuela.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José lleva _____ su hermana al parque.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229600" cy="58674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s-ES_tradnl" alt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</a:t>
            </a:r>
            <a:r>
              <a:rPr lang="es-ES_tradnl" altLang="en-US" sz="2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s-ES_tradnl" altLang="en-US" sz="2800" i="1" dirty="0" smtClean="0">
                <a:latin typeface="Times New Roman" pitchFamily="18" charset="0"/>
              </a:rPr>
              <a:t>COPY and complete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statement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with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correct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verb</a:t>
            </a:r>
            <a:r>
              <a:rPr lang="es-ES_tradnl" altLang="en-US" sz="2800" i="1" dirty="0">
                <a:latin typeface="Times New Roman" pitchFamily="18" charset="0"/>
              </a:rPr>
              <a:t> in </a:t>
            </a:r>
            <a:r>
              <a:rPr lang="es-ES_tradnl" altLang="en-US" sz="2800" i="1" dirty="0" err="1">
                <a:latin typeface="Times New Roman" pitchFamily="18" charset="0"/>
              </a:rPr>
              <a:t>order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for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sentence</a:t>
            </a:r>
            <a:r>
              <a:rPr lang="es-ES_tradnl" altLang="en-US" sz="2800" i="1" dirty="0">
                <a:latin typeface="Times New Roman" pitchFamily="18" charset="0"/>
              </a:rPr>
              <a:t> to </a:t>
            </a:r>
            <a:r>
              <a:rPr lang="es-ES_tradnl" altLang="en-US" sz="2800" i="1" dirty="0" err="1">
                <a:latin typeface="Times New Roman" pitchFamily="18" charset="0"/>
              </a:rPr>
              <a:t>make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sense</a:t>
            </a:r>
            <a:r>
              <a:rPr lang="es-ES_tradnl" altLang="en-US" sz="2800" i="1" dirty="0">
                <a:latin typeface="Times New Roman" pitchFamily="18" charset="0"/>
              </a:rPr>
              <a:t>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alumnos ___________ la mano porque tienen una pregunta.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La profesora __________ la lección.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El muchacho __________ uniforme a la escuela.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La muchacha __________ buenas notas.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profesores _______ los exámenes y los alumnos ________ los exámenes.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El profesor ____________ la pregunta del alumno.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alumnos ______________ atención cuando el profesor habla.</a:t>
            </a:r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60438"/>
          </a:xfrm>
          <a:noFill/>
          <a:ln/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dirty="0" smtClean="0"/>
              <a:t>EXAMEN CAPITULO 3: ON FRIDAY!!!</a:t>
            </a:r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verbs</a:t>
            </a:r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Lationoamerica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18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255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801 La fecha es el 9 de enero del 2014</vt:lpstr>
      <vt:lpstr>Practica</vt:lpstr>
      <vt:lpstr>Practica</vt:lpstr>
      <vt:lpstr>Tarea # 38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11 IM La fecha es el 7 de enero del 2010</dc:title>
  <dc:creator>Helen Zumaeta</dc:creator>
  <cp:lastModifiedBy>Helen Zumaeta</cp:lastModifiedBy>
  <cp:revision>16</cp:revision>
  <dcterms:created xsi:type="dcterms:W3CDTF">2011-01-07T17:26:54Z</dcterms:created>
  <dcterms:modified xsi:type="dcterms:W3CDTF">2014-01-09T15:27:46Z</dcterms:modified>
</cp:coreProperties>
</file>